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648450" cy="978217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80" d="100"/>
          <a:sy n="80" d="100"/>
        </p:scale>
        <p:origin x="-3876" y="-2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8ECD88-92CC-4F6B-B32A-BE5C8B7E0A8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9532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847FD7-4DCC-4C20-98D4-131DB55DAD59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2657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1EABCE-DB2A-4FFD-B119-2698F6662A3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3462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F538EF-AAF2-4831-8376-2107D59B37B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7256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244950-FC06-4A8F-91A8-761A91A7E059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5656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45E20F-148D-4AEE-A5E4-F2D94CA17719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8516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AC2A00-86C7-48D9-B6F4-E9C4D5471ED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7293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FA5814-7BE0-47A6-B394-CCB0DF0ED24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3154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E80C32-7A98-4A56-8C66-8C4618ADDA8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2197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005C5C-74DE-43C8-A60C-C28118EB875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3102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0C58B4-EE3F-4A33-8DEE-52CB29D7158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4196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2F42CC7-8970-4AB0-9ADE-545881F199BB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4" name="Rectangle 26"/>
          <p:cNvSpPr>
            <a:spLocks noChangeArrowheads="1"/>
          </p:cNvSpPr>
          <p:nvPr/>
        </p:nvSpPr>
        <p:spPr bwMode="auto">
          <a:xfrm>
            <a:off x="942599" y="951419"/>
            <a:ext cx="4954588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de-DE" sz="2000" b="1" u="sng" dirty="0" smtClean="0"/>
              <a:t>Anti-human VEGFR-2/KDR</a:t>
            </a:r>
          </a:p>
          <a:p>
            <a:pPr algn="ctr"/>
            <a:r>
              <a:rPr lang="de-DE" sz="1400" dirty="0" smtClean="0"/>
              <a:t>(</a:t>
            </a:r>
            <a:r>
              <a:rPr lang="de-DE" sz="1400" dirty="0" err="1" smtClean="0"/>
              <a:t>Cryo</a:t>
            </a:r>
            <a:r>
              <a:rPr lang="de-DE" sz="1400" dirty="0" smtClean="0"/>
              <a:t> </a:t>
            </a:r>
            <a:r>
              <a:rPr lang="de-DE" sz="1400" dirty="0" err="1" smtClean="0"/>
              <a:t>section</a:t>
            </a:r>
            <a:r>
              <a:rPr lang="de-DE" sz="1400" dirty="0" smtClean="0"/>
              <a:t>; </a:t>
            </a:r>
            <a:r>
              <a:rPr lang="de-DE" sz="1400" dirty="0" err="1" smtClean="0"/>
              <a:t>Cat</a:t>
            </a:r>
            <a:r>
              <a:rPr lang="de-DE" sz="1400" dirty="0" smtClean="0"/>
              <a:t># 102-PA18S / -PA18)</a:t>
            </a:r>
            <a:endParaRPr lang="de-DE" sz="1400" dirty="0"/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1463344" y="8267898"/>
            <a:ext cx="39084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de-DE" sz="800" dirty="0"/>
              <a:t>The </a:t>
            </a:r>
            <a:r>
              <a:rPr lang="de-DE" sz="800" dirty="0" err="1"/>
              <a:t>experiment</a:t>
            </a:r>
            <a:r>
              <a:rPr lang="de-DE" sz="800" dirty="0"/>
              <a:t> was </a:t>
            </a:r>
            <a:r>
              <a:rPr lang="de-DE" sz="800" dirty="0" err="1"/>
              <a:t>performed</a:t>
            </a:r>
            <a:r>
              <a:rPr lang="de-DE" sz="800" dirty="0"/>
              <a:t> </a:t>
            </a:r>
            <a:r>
              <a:rPr lang="de-DE" sz="800" dirty="0" err="1"/>
              <a:t>by</a:t>
            </a:r>
            <a:r>
              <a:rPr lang="de-DE" sz="800" dirty="0"/>
              <a:t> Prof. Dr. Birte Steiniger, Institute </a:t>
            </a:r>
            <a:r>
              <a:rPr lang="de-DE" sz="800" dirty="0" err="1"/>
              <a:t>of</a:t>
            </a:r>
            <a:r>
              <a:rPr lang="de-DE" sz="800" dirty="0"/>
              <a:t> </a:t>
            </a:r>
            <a:r>
              <a:rPr lang="de-DE" sz="800" dirty="0" err="1"/>
              <a:t>Anatomy</a:t>
            </a:r>
            <a:r>
              <a:rPr lang="de-DE" sz="800" dirty="0"/>
              <a:t> </a:t>
            </a:r>
            <a:r>
              <a:rPr lang="de-DE" sz="800" dirty="0" err="1"/>
              <a:t>and</a:t>
            </a:r>
            <a:r>
              <a:rPr lang="de-DE" sz="800" dirty="0"/>
              <a:t> </a:t>
            </a:r>
            <a:r>
              <a:rPr lang="de-DE" sz="800" dirty="0" err="1"/>
              <a:t>Cell</a:t>
            </a:r>
            <a:r>
              <a:rPr lang="de-DE" sz="800" dirty="0"/>
              <a:t> </a:t>
            </a:r>
            <a:r>
              <a:rPr lang="de-DE" sz="800" dirty="0" err="1"/>
              <a:t>Biology</a:t>
            </a:r>
            <a:r>
              <a:rPr lang="de-DE" sz="800" dirty="0"/>
              <a:t> Robert-Koch-Str. 8, D-35037 Marburg, Germany</a:t>
            </a:r>
          </a:p>
        </p:txBody>
      </p:sp>
      <p:grpSp>
        <p:nvGrpSpPr>
          <p:cNvPr id="2087" name="Group 39"/>
          <p:cNvGrpSpPr>
            <a:grpSpLocks/>
          </p:cNvGrpSpPr>
          <p:nvPr/>
        </p:nvGrpSpPr>
        <p:grpSpPr bwMode="auto">
          <a:xfrm>
            <a:off x="1483840" y="1927401"/>
            <a:ext cx="3889375" cy="3049588"/>
            <a:chOff x="708" y="793"/>
            <a:chExt cx="2450" cy="1921"/>
          </a:xfrm>
        </p:grpSpPr>
        <p:pic>
          <p:nvPicPr>
            <p:cNvPr id="2085" name="Picture 37" descr="Milz human 21-11-82 Cryo anti-VEGFR2 x20a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" y="793"/>
              <a:ext cx="2404" cy="18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63" name="Text Box 15"/>
            <p:cNvSpPr txBox="1">
              <a:spLocks noChangeArrowheads="1"/>
            </p:cNvSpPr>
            <p:nvPr/>
          </p:nvSpPr>
          <p:spPr bwMode="auto">
            <a:xfrm>
              <a:off x="759" y="794"/>
              <a:ext cx="635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de-DE" sz="800" b="1"/>
                <a:t>Human Spleen</a:t>
              </a:r>
            </a:p>
          </p:txBody>
        </p:sp>
        <p:sp>
          <p:nvSpPr>
            <p:cNvPr id="2056" name="Text Box 8"/>
            <p:cNvSpPr txBox="1">
              <a:spLocks noChangeArrowheads="1"/>
            </p:cNvSpPr>
            <p:nvPr/>
          </p:nvSpPr>
          <p:spPr bwMode="auto">
            <a:xfrm>
              <a:off x="708" y="2578"/>
              <a:ext cx="154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de-DE" sz="800" b="1" dirty="0"/>
                <a:t>Anti-human VEGFR-2/KDR </a:t>
              </a:r>
              <a:r>
                <a:rPr lang="de-DE" sz="800" b="1" dirty="0" smtClean="0"/>
                <a:t>(</a:t>
              </a:r>
              <a:r>
                <a:rPr lang="de-DE" sz="800" b="1" dirty="0" err="1" smtClean="0"/>
                <a:t>Cat</a:t>
              </a:r>
              <a:r>
                <a:rPr lang="de-DE" sz="800" b="1" dirty="0"/>
                <a:t># 102-PA18S)</a:t>
              </a:r>
            </a:p>
          </p:txBody>
        </p:sp>
      </p:grpSp>
      <p:grpSp>
        <p:nvGrpSpPr>
          <p:cNvPr id="2089" name="Group 41"/>
          <p:cNvGrpSpPr>
            <a:grpSpLocks/>
          </p:cNvGrpSpPr>
          <p:nvPr/>
        </p:nvGrpSpPr>
        <p:grpSpPr bwMode="auto">
          <a:xfrm>
            <a:off x="1482254" y="5121452"/>
            <a:ext cx="3890963" cy="3049588"/>
            <a:chOff x="707" y="2805"/>
            <a:chExt cx="2451" cy="1921"/>
          </a:xfrm>
        </p:grpSpPr>
        <p:pic>
          <p:nvPicPr>
            <p:cNvPr id="2086" name="Picture 38" descr="Milz human 21-11-82 Cryo anti-VEGFR2 x20b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" y="2805"/>
              <a:ext cx="2404" cy="18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78" name="Text Box 30"/>
            <p:cNvSpPr txBox="1">
              <a:spLocks noChangeArrowheads="1"/>
            </p:cNvSpPr>
            <p:nvPr/>
          </p:nvSpPr>
          <p:spPr bwMode="auto">
            <a:xfrm>
              <a:off x="707" y="4590"/>
              <a:ext cx="154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de-DE" sz="800" b="1" dirty="0"/>
                <a:t>Anti-human VEGFR-2/KDR </a:t>
              </a:r>
              <a:r>
                <a:rPr lang="de-DE" sz="800" b="1" dirty="0" smtClean="0"/>
                <a:t>(</a:t>
              </a:r>
              <a:r>
                <a:rPr lang="de-DE" sz="800" b="1" dirty="0" err="1" smtClean="0"/>
                <a:t>Cat</a:t>
              </a:r>
              <a:r>
                <a:rPr lang="de-DE" sz="800" b="1" dirty="0"/>
                <a:t># 102-PA18S)</a:t>
              </a:r>
            </a:p>
          </p:txBody>
        </p:sp>
        <p:sp>
          <p:nvSpPr>
            <p:cNvPr id="2088" name="Text Box 40"/>
            <p:cNvSpPr txBox="1">
              <a:spLocks noChangeArrowheads="1"/>
            </p:cNvSpPr>
            <p:nvPr/>
          </p:nvSpPr>
          <p:spPr bwMode="auto">
            <a:xfrm>
              <a:off x="754" y="2810"/>
              <a:ext cx="583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de-DE" sz="800" b="1"/>
                <a:t>Human Spleen)</a:t>
              </a:r>
            </a:p>
          </p:txBody>
        </p:sp>
      </p:grpSp>
      <p:grpSp>
        <p:nvGrpSpPr>
          <p:cNvPr id="14" name="Gruppieren 13"/>
          <p:cNvGrpSpPr/>
          <p:nvPr/>
        </p:nvGrpSpPr>
        <p:grpSpPr>
          <a:xfrm>
            <a:off x="1197" y="113401"/>
            <a:ext cx="6596155" cy="8886471"/>
            <a:chOff x="1197" y="113401"/>
            <a:chExt cx="6596155" cy="8886471"/>
          </a:xfrm>
        </p:grpSpPr>
        <p:grpSp>
          <p:nvGrpSpPr>
            <p:cNvPr id="15" name="Gruppieren 14"/>
            <p:cNvGrpSpPr/>
            <p:nvPr/>
          </p:nvGrpSpPr>
          <p:grpSpPr>
            <a:xfrm>
              <a:off x="180014" y="113401"/>
              <a:ext cx="6417338" cy="680151"/>
              <a:chOff x="180014" y="113401"/>
              <a:chExt cx="6417338" cy="680151"/>
            </a:xfrm>
          </p:grpSpPr>
          <p:sp>
            <p:nvSpPr>
              <p:cNvPr id="17" name="Line 5"/>
              <p:cNvSpPr>
                <a:spLocks noChangeShapeType="1"/>
              </p:cNvSpPr>
              <p:nvPr/>
            </p:nvSpPr>
            <p:spPr bwMode="auto">
              <a:xfrm>
                <a:off x="260648" y="790575"/>
                <a:ext cx="633670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8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65304" y="113401"/>
                <a:ext cx="412174" cy="6508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 Box 7"/>
              <p:cNvSpPr txBox="1">
                <a:spLocks noChangeArrowheads="1"/>
              </p:cNvSpPr>
              <p:nvPr/>
            </p:nvSpPr>
            <p:spPr bwMode="auto">
              <a:xfrm>
                <a:off x="180014" y="485775"/>
                <a:ext cx="151951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1197" y="8753651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</Words>
  <Application>Microsoft Office PowerPoint</Application>
  <PresentationFormat>Bildschirmpräsentation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Standarddesign</vt:lpstr>
      <vt:lpstr>PowerPoint-Präsentation</vt:lpstr>
    </vt:vector>
  </TitlesOfParts>
  <Company>ReliaTech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13</cp:revision>
  <dcterms:created xsi:type="dcterms:W3CDTF">2008-02-19T09:20:07Z</dcterms:created>
  <dcterms:modified xsi:type="dcterms:W3CDTF">2015-03-24T11:44:25Z</dcterms:modified>
</cp:coreProperties>
</file>